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3" r:id="rId2"/>
    <p:sldId id="267" r:id="rId3"/>
    <p:sldId id="270" r:id="rId4"/>
    <p:sldId id="272" r:id="rId5"/>
    <p:sldId id="271" r:id="rId6"/>
    <p:sldId id="274" r:id="rId7"/>
    <p:sldId id="277" r:id="rId8"/>
    <p:sldId id="278" r:id="rId9"/>
    <p:sldId id="279" r:id="rId10"/>
    <p:sldId id="276" r:id="rId11"/>
    <p:sldId id="275" r:id="rId12"/>
    <p:sldId id="273" r:id="rId13"/>
  </p:sldIdLst>
  <p:sldSz cx="12192000" cy="6858000"/>
  <p:notesSz cx="6858000" cy="9144000"/>
  <p:embeddedFontLst>
    <p:embeddedFont>
      <p:font typeface="나눔고딕" panose="020D0604000000000000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 varScale="1">
        <p:scale>
          <a:sx n="57" d="100"/>
          <a:sy n="57" d="100"/>
        </p:scale>
        <p:origin x="84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C6661F-765C-4C43-BB77-CCF69D71FE98}"/>
              </a:ext>
            </a:extLst>
          </p:cNvPr>
          <p:cNvSpPr txBox="1"/>
          <p:nvPr/>
        </p:nvSpPr>
        <p:spPr>
          <a:xfrm>
            <a:off x="926957" y="1229780"/>
            <a:ext cx="103380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DERA</a:t>
            </a:r>
          </a:p>
          <a:p>
            <a:pPr algn="ctr"/>
            <a:r>
              <a:rPr lang="en-US" altLang="ko-KR" sz="4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Disease Environment Relationship Analysis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2019.10.01.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D039D0-3DF8-4F9D-8D6E-572B725F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98060"/>
            <a:ext cx="7560215" cy="5505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77307A-4C93-4776-BC65-688C19DBC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34" y="3174518"/>
            <a:ext cx="750674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2098651" cy="432426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‘DERA’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자료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사항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목 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94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9656811" cy="286232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(Disease)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환경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(Environment)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와의 관계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(Relationship)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분석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(Analysis)</a:t>
            </a:r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프로젝트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환자수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 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바람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습도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기압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눈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지중온도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트리의 적확도 분석 및 시각화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‘DERA’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9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기존 자료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836A88-DCF9-4CED-A4E2-D04D3D320535}"/>
              </a:ext>
            </a:extLst>
          </p:cNvPr>
          <p:cNvSpPr txBox="1"/>
          <p:nvPr/>
        </p:nvSpPr>
        <p:spPr>
          <a:xfrm>
            <a:off x="459918" y="5819886"/>
            <a:ext cx="94981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기상요소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최저기온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일교차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현지기압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상대습도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포함 더 많은 조건으로 진행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4FA0B7-98C2-4114-9B0A-A27A080D6F09}"/>
              </a:ext>
            </a:extLst>
          </p:cNvPr>
          <p:cNvGrpSpPr/>
          <p:nvPr/>
        </p:nvGrpSpPr>
        <p:grpSpPr>
          <a:xfrm>
            <a:off x="506101" y="1490801"/>
            <a:ext cx="11179799" cy="4230470"/>
            <a:chOff x="506101" y="1490801"/>
            <a:chExt cx="11179799" cy="42304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E55060A-86AA-4F07-88FA-B7FF8914F189}"/>
                </a:ext>
              </a:extLst>
            </p:cNvPr>
            <p:cNvGrpSpPr/>
            <p:nvPr/>
          </p:nvGrpSpPr>
          <p:grpSpPr>
            <a:xfrm>
              <a:off x="506101" y="1490801"/>
              <a:ext cx="11179799" cy="4230470"/>
              <a:chOff x="552282" y="1499766"/>
              <a:chExt cx="11179799" cy="492716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F7F2320-9A1D-460D-B9BC-283A01221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82" y="1499766"/>
                <a:ext cx="11179799" cy="4927160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84E0-EBDD-4365-899B-77A0DAFC8D58}"/>
                  </a:ext>
                </a:extLst>
              </p:cNvPr>
              <p:cNvSpPr/>
              <p:nvPr/>
            </p:nvSpPr>
            <p:spPr>
              <a:xfrm>
                <a:off x="1541419" y="2908663"/>
                <a:ext cx="3708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2119705-F70D-494B-AAA8-AA557D0627CF}"/>
                  </a:ext>
                </a:extLst>
              </p:cNvPr>
              <p:cNvSpPr/>
              <p:nvPr/>
            </p:nvSpPr>
            <p:spPr>
              <a:xfrm>
                <a:off x="1537063" y="3087190"/>
                <a:ext cx="6120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20503-7916-4648-B1EC-F13E67CBCDD7}"/>
                </a:ext>
              </a:extLst>
            </p:cNvPr>
            <p:cNvSpPr txBox="1"/>
            <p:nvPr/>
          </p:nvSpPr>
          <p:spPr>
            <a:xfrm>
              <a:off x="10067365" y="5475050"/>
              <a:ext cx="1618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© 2009 KMA.</a:t>
              </a:r>
              <a:endParaRPr lang="ko-KR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96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07A1DB-0F22-4EC1-B20F-4D4F0845D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"/>
          <a:stretch/>
        </p:blipFill>
        <p:spPr>
          <a:xfrm>
            <a:off x="7537860" y="1747450"/>
            <a:ext cx="2962688" cy="4583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120314" y="1270394"/>
            <a:ext cx="3743332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 지역 코드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27803-A179-4EB2-9E53-8F5DF2EDF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21" y="1780210"/>
            <a:ext cx="1924319" cy="377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BC39A-CFC5-4676-95B6-216AB64BDD6E}"/>
              </a:ext>
            </a:extLst>
          </p:cNvPr>
          <p:cNvSpPr txBox="1"/>
          <p:nvPr/>
        </p:nvSpPr>
        <p:spPr>
          <a:xfrm>
            <a:off x="6366074" y="1270394"/>
            <a:ext cx="53062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실제진료정보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27914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10040201" y="6534835"/>
            <a:ext cx="2146742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공공데이터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5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30628" y="1425005"/>
            <a:ext cx="43765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종관기상관측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(61cols, 154751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9060766" y="6534835"/>
            <a:ext cx="3126177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(data.kma.go.kr)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DF35EC-E8AC-4B90-BA8C-9BB9CA35DF75}"/>
              </a:ext>
            </a:extLst>
          </p:cNvPr>
          <p:cNvGrpSpPr/>
          <p:nvPr/>
        </p:nvGrpSpPr>
        <p:grpSpPr>
          <a:xfrm>
            <a:off x="130628" y="1947508"/>
            <a:ext cx="11930744" cy="4302289"/>
            <a:chOff x="0" y="1947508"/>
            <a:chExt cx="11930744" cy="43022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6F71F8-7492-4C0C-9877-3007321889F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47508"/>
              <a:ext cx="11930743" cy="144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0FDB6A-94BA-4EF8-977F-819EE7A9677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69797"/>
              <a:ext cx="11930744" cy="14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458298-4BF8-4C3C-A85F-87DFB3497F9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09797"/>
              <a:ext cx="5191711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08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768747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목적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353FAC-3585-45FC-9470-48BD381188C6}"/>
              </a:ext>
            </a:extLst>
          </p:cNvPr>
          <p:cNvGrpSpPr/>
          <p:nvPr/>
        </p:nvGrpSpPr>
        <p:grpSpPr>
          <a:xfrm>
            <a:off x="441626" y="2128499"/>
            <a:ext cx="11308749" cy="3593937"/>
            <a:chOff x="459918" y="2755033"/>
            <a:chExt cx="11272164" cy="35939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DFCDF68-9EFD-4335-9680-62E50734137C}"/>
                </a:ext>
              </a:extLst>
            </p:cNvPr>
            <p:cNvSpPr/>
            <p:nvPr/>
          </p:nvSpPr>
          <p:spPr>
            <a:xfrm>
              <a:off x="459918" y="2755033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B8894B-72A3-4BF6-B23C-C4297BFAFE41}"/>
                </a:ext>
              </a:extLst>
            </p:cNvPr>
            <p:cNvSpPr/>
            <p:nvPr/>
          </p:nvSpPr>
          <p:spPr>
            <a:xfrm>
              <a:off x="459918" y="3648531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</a:t>
              </a:r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최근접 이웃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(K-NN)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492D6E-8F1F-4ECB-8150-8779D13AAFB1}"/>
                </a:ext>
              </a:extLst>
            </p:cNvPr>
            <p:cNvSpPr/>
            <p:nvPr/>
          </p:nvSpPr>
          <p:spPr>
            <a:xfrm>
              <a:off x="459918" y="45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서포트 벡터 머신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(SVM)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66C1D7-A035-4E25-99AD-C141BACE3C1B}"/>
                </a:ext>
              </a:extLst>
            </p:cNvPr>
            <p:cNvSpPr/>
            <p:nvPr/>
          </p:nvSpPr>
          <p:spPr>
            <a:xfrm>
              <a:off x="459918" y="54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나이브 베이즈 분류기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3FF1EB-8AA2-406B-ADCF-79A0C73DD35B}"/>
                </a:ext>
              </a:extLst>
            </p:cNvPr>
            <p:cNvSpPr/>
            <p:nvPr/>
          </p:nvSpPr>
          <p:spPr>
            <a:xfrm>
              <a:off x="4100584" y="2755033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방법의 일종으로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다수의 결정 트리로부터 부류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또는 평균 예측치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0C2491-D009-4587-A93F-3008046BB917}"/>
                </a:ext>
              </a:extLst>
            </p:cNvPr>
            <p:cNvSpPr/>
            <p:nvPr/>
          </p:nvSpPr>
          <p:spPr>
            <a:xfrm>
              <a:off x="4100584" y="3648531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입력이 특징 공간 내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가장 가까운 훈련 데이터로 구성되어 있다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출력은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k-NN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분류로 사용되었는지 또는 회귀로 사용되었는지에 따라 다르다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35B20FD-0FDF-4EF4-BDCC-0E2780D97F8F}"/>
                </a:ext>
              </a:extLst>
            </p:cNvPr>
            <p:cNvSpPr/>
            <p:nvPr/>
          </p:nvSpPr>
          <p:spPr>
            <a:xfrm>
              <a:off x="4100584" y="45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주어진 데이터 집합을 바탕으로 하여 새로운 데이터가 어느 카테고리에 속할지 판단하는 비확률적 이진 선형 분류 모델</a:t>
              </a:r>
              <a:endParaRPr lang="ko-KR" altLang="en-US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F0F5F3-538D-495A-9DE0-B520D1DCB855}"/>
                </a:ext>
              </a:extLst>
            </p:cNvPr>
            <p:cNvSpPr/>
            <p:nvPr/>
          </p:nvSpPr>
          <p:spPr>
            <a:xfrm>
              <a:off x="4100584" y="54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특성들 사이의 독립을 가정하는 베이즈 정리를 적용한 확률 분류기</a:t>
              </a:r>
              <a:endParaRPr lang="en-US" altLang="ko-KR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E9A326-AC12-4136-B1A8-04DCBBAB4CD3}"/>
              </a:ext>
            </a:extLst>
          </p:cNvPr>
          <p:cNvSpPr txBox="1"/>
          <p:nvPr/>
        </p:nvSpPr>
        <p:spPr>
          <a:xfrm>
            <a:off x="441626" y="5895404"/>
            <a:ext cx="3249608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1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4104009" cy="201593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3.7.4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Algorithm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Random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Forest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90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사항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58974E-44D2-49E5-91AB-28EFE6FF9287}"/>
              </a:ext>
            </a:extLst>
          </p:cNvPr>
          <p:cNvGrpSpPr/>
          <p:nvPr/>
        </p:nvGrpSpPr>
        <p:grpSpPr>
          <a:xfrm>
            <a:off x="704467" y="1151468"/>
            <a:ext cx="10783066" cy="5556801"/>
            <a:chOff x="643467" y="1507067"/>
            <a:chExt cx="10783066" cy="576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9F47C7-EDDA-486B-BB21-0EFC77D95802}"/>
                </a:ext>
              </a:extLst>
            </p:cNvPr>
            <p:cNvSpPr/>
            <p:nvPr/>
          </p:nvSpPr>
          <p:spPr>
            <a:xfrm>
              <a:off x="643467" y="1511468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 정 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E6E5AF-886F-4220-B6ED-4E565CD858B5}"/>
                </a:ext>
              </a:extLst>
            </p:cNvPr>
            <p:cNvSpPr/>
            <p:nvPr/>
          </p:nvSpPr>
          <p:spPr>
            <a:xfrm>
              <a:off x="8726533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유 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D37C5A-67AC-46F4-87CF-9A366AD9357B}"/>
                </a:ext>
              </a:extLst>
            </p:cNvPr>
            <p:cNvSpPr/>
            <p:nvPr/>
          </p:nvSpPr>
          <p:spPr>
            <a:xfrm>
              <a:off x="3335000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 인 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06B564-3971-4D0D-975B-0CE949A09B2C}"/>
                </a:ext>
              </a:extLst>
            </p:cNvPr>
            <p:cNvSpPr/>
            <p:nvPr/>
          </p:nvSpPr>
          <p:spPr>
            <a:xfrm>
              <a:off x="6026533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석 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BFCC41-5CDC-41DF-9EFA-6B831F61C483}"/>
                </a:ext>
              </a:extLst>
            </p:cNvPr>
            <p:cNvSpPr/>
            <p:nvPr/>
          </p:nvSpPr>
          <p:spPr>
            <a:xfrm>
              <a:off x="643467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BD56B-5130-46A7-A766-38E7A057FA66}"/>
                </a:ext>
              </a:extLst>
            </p:cNvPr>
            <p:cNvSpPr/>
            <p:nvPr/>
          </p:nvSpPr>
          <p:spPr>
            <a:xfrm>
              <a:off x="87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458B0D-F1EC-42DC-B547-B753ED8CE789}"/>
                </a:ext>
              </a:extLst>
            </p:cNvPr>
            <p:cNvSpPr/>
            <p:nvPr/>
          </p:nvSpPr>
          <p:spPr>
            <a:xfrm>
              <a:off x="3335000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C0CB0-13C0-4564-898C-2A7B6386AB89}"/>
                </a:ext>
              </a:extLst>
            </p:cNvPr>
            <p:cNvSpPr/>
            <p:nvPr/>
          </p:nvSpPr>
          <p:spPr>
            <a:xfrm>
              <a:off x="60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CDD932-5026-456C-BD47-A6303AB7EFA7}"/>
                </a:ext>
              </a:extLst>
            </p:cNvPr>
            <p:cNvSpPr/>
            <p:nvPr/>
          </p:nvSpPr>
          <p:spPr>
            <a:xfrm>
              <a:off x="643467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CEB54-7996-4C26-B57F-AF7105D04E15}"/>
                </a:ext>
              </a:extLst>
            </p:cNvPr>
            <p:cNvSpPr/>
            <p:nvPr/>
          </p:nvSpPr>
          <p:spPr>
            <a:xfrm>
              <a:off x="87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38EB4-200D-4DB3-AE3F-D3EB9D85DDBB}"/>
                </a:ext>
              </a:extLst>
            </p:cNvPr>
            <p:cNvSpPr/>
            <p:nvPr/>
          </p:nvSpPr>
          <p:spPr>
            <a:xfrm>
              <a:off x="3335000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68CE9B-F7B2-4F43-B20B-16E86B2A089E}"/>
                </a:ext>
              </a:extLst>
            </p:cNvPr>
            <p:cNvSpPr/>
            <p:nvPr/>
          </p:nvSpPr>
          <p:spPr>
            <a:xfrm>
              <a:off x="60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7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</TotalTime>
  <Words>395</Words>
  <Application>Microsoft Office PowerPoint</Application>
  <PresentationFormat>와이드스크린</PresentationFormat>
  <Paragraphs>82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 Light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52</cp:revision>
  <dcterms:created xsi:type="dcterms:W3CDTF">2019-09-22T22:58:33Z</dcterms:created>
  <dcterms:modified xsi:type="dcterms:W3CDTF">2019-09-30T09:21:45Z</dcterms:modified>
</cp:coreProperties>
</file>